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Century Gothic" pitchFamily="34" charset="0"/>
      <p:regular r:id="rId32"/>
      <p:bold r:id="rId33"/>
      <p:italic r:id="rId34"/>
      <p:boldItalic r:id="rId35"/>
    </p:embeddedFont>
    <p:embeddedFont>
      <p:font typeface="Algerian" pitchFamily="82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gELmH619alw+IkmCH3fkXC6pUa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-724" y="-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" name="Google Shape;26;p31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2" name="Google Shape;122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0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0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0" name="Google Shape;130;p4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1" name="Google Shape;131;p40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40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3" name="Google Shape;133;p40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4" name="Google Shape;134;p4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p4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1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1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48" name="Google Shape;148;p4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49" name="Google Shape;149;p41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1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1" name="Google Shape;151;p4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4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2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2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2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5" name="Google Shape;165;p42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6" name="Google Shape;166;p42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67" name="Google Shape;167;p42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600" b="0" i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7" name="Google Shape;177;p4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3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3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5" name="Google Shape;185;p4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6" name="Google Shape;186;p43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3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4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5" name="Google Shape;195;p44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6" name="Google Shape;196;p44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7" name="Google Shape;197;p44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8" name="Google Shape;198;p44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44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0" name="Google Shape;200;p44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44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4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8" name="Google Shape;208;p45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09" name="Google Shape;209;p45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45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45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2" name="Google Shape;212;p45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45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4" name="Google Shape;214;p45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5" name="Google Shape;215;p45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16" name="Google Shape;216;p45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45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4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45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6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79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4" name="Google Shape;224;p46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4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9" name="Google Shape;229;p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7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7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38" name="Google Shape;238;p4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39" name="Google Shape;239;p47"/>
          <p:cNvSpPr txBox="1">
            <a:spLocks noGrp="1"/>
          </p:cNvSpPr>
          <p:nvPr>
            <p:ph type="title"/>
          </p:nvPr>
        </p:nvSpPr>
        <p:spPr>
          <a:xfrm rot="5400000">
            <a:off x="6915923" y="2947780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47"/>
          <p:cNvSpPr txBox="1">
            <a:spLocks noGrp="1"/>
          </p:cNvSpPr>
          <p:nvPr>
            <p:ph type="body" idx="1"/>
          </p:nvPr>
        </p:nvSpPr>
        <p:spPr>
          <a:xfrm rot="5400000">
            <a:off x="1908672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Google Shape;45;p3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4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4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3" name="Google Shape;53;p34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36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7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4" name="Google Shape;84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8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8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8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3" name="Google Shape;93;p3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3" name="Google Shape;103;p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9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9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9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2" name="Google Shape;112;p3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3" name="Google Shape;113;p39"/>
          <p:cNvSpPr txBox="1"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9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5" name="Google Shape;115;p39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3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Google Shape;7;p3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3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3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3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3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3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30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30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3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3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"/>
          <p:cNvCxnSpPr/>
          <p:nvPr/>
        </p:nvCxnSpPr>
        <p:spPr>
          <a:xfrm>
            <a:off x="2604648" y="2579252"/>
            <a:ext cx="4830618" cy="16163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1"/>
          <p:cNvSpPr txBox="1"/>
          <p:nvPr/>
        </p:nvSpPr>
        <p:spPr>
          <a:xfrm>
            <a:off x="2733964" y="1911353"/>
            <a:ext cx="54640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to Day </a:t>
            </a:r>
            <a:endParaRPr sz="32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"/>
          <p:cNvSpPr txBox="1"/>
          <p:nvPr/>
        </p:nvSpPr>
        <p:spPr>
          <a:xfrm>
            <a:off x="2733963" y="2697018"/>
            <a:ext cx="534395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Training Session</a:t>
            </a:r>
            <a:endParaRPr sz="320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1"/>
          <p:cNvSpPr txBox="1"/>
          <p:nvPr/>
        </p:nvSpPr>
        <p:spPr>
          <a:xfrm>
            <a:off x="7148945" y="4017818"/>
            <a:ext cx="390698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Company:</a:t>
            </a:r>
            <a:r>
              <a:rPr lang="en-IN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Techzenure</a:t>
            </a:r>
            <a:endParaRPr sz="2400" b="1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    : </a:t>
            </a:r>
            <a:r>
              <a:rPr lang="en-IN" sz="24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IN" sz="24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 Kumar</a:t>
            </a:r>
            <a:endParaRPr sz="2400" b="1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IN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88" y="822035"/>
            <a:ext cx="10664901" cy="549563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0"/>
          <p:cNvSpPr txBox="1"/>
          <p:nvPr/>
        </p:nvSpPr>
        <p:spPr>
          <a:xfrm>
            <a:off x="1101012" y="578498"/>
            <a:ext cx="58036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3: Test Cases for Email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10"/>
          <p:cNvSpPr txBox="1"/>
          <p:nvPr/>
        </p:nvSpPr>
        <p:spPr>
          <a:xfrm>
            <a:off x="8369559" y="149290"/>
            <a:ext cx="17448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1268963"/>
            <a:ext cx="10169238" cy="53290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1"/>
          <p:cNvSpPr txBox="1"/>
          <p:nvPr/>
        </p:nvSpPr>
        <p:spPr>
          <a:xfrm>
            <a:off x="961053" y="578498"/>
            <a:ext cx="47026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3: Test cases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11"/>
          <p:cNvSpPr txBox="1"/>
          <p:nvPr/>
        </p:nvSpPr>
        <p:spPr>
          <a:xfrm>
            <a:off x="8201608" y="130629"/>
            <a:ext cx="18847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"/>
          <p:cNvSpPr txBox="1">
            <a:spLocks noGrp="1"/>
          </p:cNvSpPr>
          <p:nvPr>
            <p:ph type="title"/>
          </p:nvPr>
        </p:nvSpPr>
        <p:spPr>
          <a:xfrm>
            <a:off x="4257963" y="628073"/>
            <a:ext cx="5658403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Data flow Diagram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5" name="Google Shape;335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8146" y="1254623"/>
            <a:ext cx="10446327" cy="501686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2"/>
          <p:cNvSpPr txBox="1"/>
          <p:nvPr/>
        </p:nvSpPr>
        <p:spPr>
          <a:xfrm>
            <a:off x="655782" y="92364"/>
            <a:ext cx="14962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7" name="Google Shape;337;p12"/>
          <p:cNvSpPr txBox="1"/>
          <p:nvPr/>
        </p:nvSpPr>
        <p:spPr>
          <a:xfrm>
            <a:off x="8829964" y="92364"/>
            <a:ext cx="15332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"/>
          <p:cNvSpPr txBox="1">
            <a:spLocks noGrp="1"/>
          </p:cNvSpPr>
          <p:nvPr>
            <p:ph type="title"/>
          </p:nvPr>
        </p:nvSpPr>
        <p:spPr>
          <a:xfrm>
            <a:off x="4442691" y="720436"/>
            <a:ext cx="5473676" cy="73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System Diagram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3" name="Google Shape;34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3161" y="1625721"/>
            <a:ext cx="8829966" cy="487151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3"/>
          <p:cNvSpPr txBox="1"/>
          <p:nvPr/>
        </p:nvSpPr>
        <p:spPr>
          <a:xfrm>
            <a:off x="692727" y="73891"/>
            <a:ext cx="10252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13"/>
          <p:cNvSpPr txBox="1"/>
          <p:nvPr/>
        </p:nvSpPr>
        <p:spPr>
          <a:xfrm>
            <a:off x="8626764" y="73891"/>
            <a:ext cx="1616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 txBox="1">
            <a:spLocks noGrp="1"/>
          </p:cNvSpPr>
          <p:nvPr>
            <p:ph type="title"/>
          </p:nvPr>
        </p:nvSpPr>
        <p:spPr>
          <a:xfrm>
            <a:off x="4516582" y="775855"/>
            <a:ext cx="5399785" cy="90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Waterfall  Mod</a:t>
            </a: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el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7382" y="1680632"/>
            <a:ext cx="10344727" cy="485773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4"/>
          <p:cNvSpPr txBox="1"/>
          <p:nvPr/>
        </p:nvSpPr>
        <p:spPr>
          <a:xfrm>
            <a:off x="526473" y="129309"/>
            <a:ext cx="15886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14"/>
          <p:cNvSpPr txBox="1"/>
          <p:nvPr/>
        </p:nvSpPr>
        <p:spPr>
          <a:xfrm>
            <a:off x="8608291" y="129309"/>
            <a:ext cx="16440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"/>
          <p:cNvSpPr txBox="1">
            <a:spLocks noGrp="1"/>
          </p:cNvSpPr>
          <p:nvPr>
            <p:ph type="title"/>
          </p:nvPr>
        </p:nvSpPr>
        <p:spPr>
          <a:xfrm>
            <a:off x="4793673" y="674254"/>
            <a:ext cx="5122694" cy="7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V Model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1" name="Google Shape;361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62465" y="1357748"/>
            <a:ext cx="10006794" cy="53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 txBox="1"/>
          <p:nvPr/>
        </p:nvSpPr>
        <p:spPr>
          <a:xfrm>
            <a:off x="591127" y="120073"/>
            <a:ext cx="11822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8820727" y="138545"/>
            <a:ext cx="14870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"/>
          <p:cNvSpPr txBox="1">
            <a:spLocks noGrp="1"/>
          </p:cNvSpPr>
          <p:nvPr>
            <p:ph type="title"/>
          </p:nvPr>
        </p:nvSpPr>
        <p:spPr>
          <a:xfrm>
            <a:off x="3769566" y="721741"/>
            <a:ext cx="6221445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Agile Methodology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9" name="Google Shape;369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00272" y="1434570"/>
            <a:ext cx="7246270" cy="514351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6"/>
          <p:cNvSpPr txBox="1"/>
          <p:nvPr/>
        </p:nvSpPr>
        <p:spPr>
          <a:xfrm>
            <a:off x="522514" y="121298"/>
            <a:ext cx="15395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8" name="Google Shape;368;p16"/>
          <p:cNvSpPr txBox="1"/>
          <p:nvPr/>
        </p:nvSpPr>
        <p:spPr>
          <a:xfrm>
            <a:off x="8640147" y="121298"/>
            <a:ext cx="1651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7"/>
          <p:cNvSpPr txBox="1">
            <a:spLocks noGrp="1"/>
          </p:cNvSpPr>
          <p:nvPr>
            <p:ph type="title"/>
          </p:nvPr>
        </p:nvSpPr>
        <p:spPr>
          <a:xfrm>
            <a:off x="4721290" y="737118"/>
            <a:ext cx="5195077" cy="671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Agile Model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5" name="Google Shape;375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7037" y="1558212"/>
            <a:ext cx="10151706" cy="50778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17"/>
          <p:cNvSpPr txBox="1"/>
          <p:nvPr/>
        </p:nvSpPr>
        <p:spPr>
          <a:xfrm>
            <a:off x="569167" y="0"/>
            <a:ext cx="12503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17"/>
          <p:cNvSpPr txBox="1"/>
          <p:nvPr/>
        </p:nvSpPr>
        <p:spPr>
          <a:xfrm>
            <a:off x="8574833" y="0"/>
            <a:ext cx="1586204" cy="3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6055" y="1355831"/>
            <a:ext cx="8092333" cy="514357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8"/>
          <p:cNvSpPr txBox="1"/>
          <p:nvPr/>
        </p:nvSpPr>
        <p:spPr>
          <a:xfrm>
            <a:off x="662473" y="522514"/>
            <a:ext cx="58223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4: Sprint 1 to 4 weeks Planning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Google Shape;384;p18"/>
          <p:cNvSpPr txBox="1"/>
          <p:nvPr/>
        </p:nvSpPr>
        <p:spPr>
          <a:xfrm>
            <a:off x="8042988" y="195943"/>
            <a:ext cx="21833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 txBox="1">
            <a:spLocks noGrp="1"/>
          </p:cNvSpPr>
          <p:nvPr>
            <p:ph type="title"/>
          </p:nvPr>
        </p:nvSpPr>
        <p:spPr>
          <a:xfrm>
            <a:off x="1073020" y="973668"/>
            <a:ext cx="8843347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Agile Model Explanation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19"/>
          <p:cNvSpPr txBox="1">
            <a:spLocks noGrp="1"/>
          </p:cNvSpPr>
          <p:nvPr>
            <p:ph type="body" idx="1"/>
          </p:nvPr>
        </p:nvSpPr>
        <p:spPr>
          <a:xfrm>
            <a:off x="703810" y="2428868"/>
            <a:ext cx="9276803" cy="3590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Sprint-1    3 to 4 week  - 25%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Sprint -2   3 to 4 week  - 25%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Sprint -3   3  to 4 week  - 25%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Sprint – 4  3 to 4 week  - 25%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While time started sprint-1 don’t allow changes up to end sprint-1.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After sprint-1 completing the sprint-2 will start.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360"/>
              <a:buChar char="►"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Daily Scrum meeting and review.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391" name="Google Shape;391;p19"/>
          <p:cNvSpPr txBox="1"/>
          <p:nvPr/>
        </p:nvSpPr>
        <p:spPr>
          <a:xfrm>
            <a:off x="606490" y="0"/>
            <a:ext cx="1287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2" name="Google Shape;392;p19"/>
          <p:cNvSpPr txBox="1"/>
          <p:nvPr/>
        </p:nvSpPr>
        <p:spPr>
          <a:xfrm>
            <a:off x="8472196" y="0"/>
            <a:ext cx="17168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"/>
          <p:cNvSpPr txBox="1"/>
          <p:nvPr/>
        </p:nvSpPr>
        <p:spPr>
          <a:xfrm>
            <a:off x="3125755" y="1002820"/>
            <a:ext cx="81096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Techzenure training </a:t>
            </a:r>
            <a:r>
              <a:rPr lang="en-IN" sz="24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  <a:r>
              <a:rPr lang="en-IN" sz="280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58" name="Google Shape;258;p2"/>
          <p:cNvSpPr/>
          <p:nvPr/>
        </p:nvSpPr>
        <p:spPr>
          <a:xfrm>
            <a:off x="5785612" y="2467061"/>
            <a:ext cx="4678016" cy="3381513"/>
          </a:xfrm>
          <a:prstGeom prst="rect">
            <a:avLst/>
          </a:prstGeom>
          <a:solidFill>
            <a:schemeClr val="lt1"/>
          </a:solidFill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9" name="Google Shape;259;p2"/>
          <p:cNvSpPr txBox="1"/>
          <p:nvPr/>
        </p:nvSpPr>
        <p:spPr>
          <a:xfrm>
            <a:off x="6342434" y="3301609"/>
            <a:ext cx="35225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Name: Pemmasani Vikas</a:t>
            </a:r>
            <a:endParaRPr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0" name="Google Shape;2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977" y="2529431"/>
            <a:ext cx="2536135" cy="33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"/>
          <p:cNvSpPr txBox="1"/>
          <p:nvPr/>
        </p:nvSpPr>
        <p:spPr>
          <a:xfrm>
            <a:off x="6332707" y="3721220"/>
            <a:ext cx="30512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Employee No:- 36</a:t>
            </a:r>
            <a:endParaRPr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"/>
          <p:cNvSpPr txBox="1"/>
          <p:nvPr/>
        </p:nvSpPr>
        <p:spPr>
          <a:xfrm>
            <a:off x="6352162" y="4154608"/>
            <a:ext cx="29831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Position:   SDE - 1</a:t>
            </a:r>
            <a:endParaRPr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"/>
          <p:cNvSpPr txBox="1"/>
          <p:nvPr/>
        </p:nvSpPr>
        <p:spPr>
          <a:xfrm>
            <a:off x="6381345" y="4562272"/>
            <a:ext cx="37557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Company: Techzenure</a:t>
            </a:r>
            <a:endParaRPr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"/>
          <p:cNvSpPr txBox="1"/>
          <p:nvPr/>
        </p:nvSpPr>
        <p:spPr>
          <a:xfrm>
            <a:off x="6429983" y="5071683"/>
            <a:ext cx="39299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Email Id: vikas.p@techzenure.com</a:t>
            </a:r>
            <a:endParaRPr sz="2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"/>
          <p:cNvSpPr txBox="1"/>
          <p:nvPr/>
        </p:nvSpPr>
        <p:spPr>
          <a:xfrm>
            <a:off x="5982512" y="2786058"/>
            <a:ext cx="38787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by:- </a:t>
            </a:r>
            <a:endParaRPr sz="2000" b="1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 txBox="1">
            <a:spLocks noGrp="1"/>
          </p:cNvSpPr>
          <p:nvPr>
            <p:ph type="title"/>
          </p:nvPr>
        </p:nvSpPr>
        <p:spPr>
          <a:xfrm>
            <a:off x="3620277" y="973668"/>
            <a:ext cx="629608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Sprint Planning meeting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8" name="Google Shape;398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18846" y="2127317"/>
            <a:ext cx="6054009" cy="449369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2"/>
          <p:cNvSpPr txBox="1"/>
          <p:nvPr/>
        </p:nvSpPr>
        <p:spPr>
          <a:xfrm>
            <a:off x="578498" y="111967"/>
            <a:ext cx="15582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8789437" y="0"/>
            <a:ext cx="13249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 txBox="1">
            <a:spLocks noGrp="1"/>
          </p:cNvSpPr>
          <p:nvPr>
            <p:ph type="title"/>
          </p:nvPr>
        </p:nvSpPr>
        <p:spPr>
          <a:xfrm>
            <a:off x="3275045" y="774442"/>
            <a:ext cx="6641322" cy="606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 The Sprint Review 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6" name="Google Shape;406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0170" y="1424072"/>
            <a:ext cx="7857345" cy="543392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3"/>
          <p:cNvSpPr txBox="1"/>
          <p:nvPr/>
        </p:nvSpPr>
        <p:spPr>
          <a:xfrm>
            <a:off x="597159" y="0"/>
            <a:ext cx="11943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8416212" y="0"/>
            <a:ext cx="19221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1"/>
          <p:cNvSpPr txBox="1">
            <a:spLocks noGrp="1"/>
          </p:cNvSpPr>
          <p:nvPr>
            <p:ph type="title"/>
          </p:nvPr>
        </p:nvSpPr>
        <p:spPr>
          <a:xfrm>
            <a:off x="4153711" y="787940"/>
            <a:ext cx="5762656" cy="5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Scrum Overview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4" name="Google Shape;414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45867" y="1523190"/>
            <a:ext cx="8755597" cy="505270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1"/>
          <p:cNvSpPr txBox="1"/>
          <p:nvPr/>
        </p:nvSpPr>
        <p:spPr>
          <a:xfrm>
            <a:off x="541176" y="0"/>
            <a:ext cx="1464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6" name="Google Shape;416;p21"/>
          <p:cNvSpPr txBox="1"/>
          <p:nvPr/>
        </p:nvSpPr>
        <p:spPr>
          <a:xfrm>
            <a:off x="8416213" y="0"/>
            <a:ext cx="16981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4"/>
          <p:cNvSpPr txBox="1">
            <a:spLocks noGrp="1"/>
          </p:cNvSpPr>
          <p:nvPr>
            <p:ph type="title"/>
          </p:nvPr>
        </p:nvSpPr>
        <p:spPr>
          <a:xfrm>
            <a:off x="4665306" y="727788"/>
            <a:ext cx="5251061" cy="587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Daily Scrum framework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40971" y="1418253"/>
            <a:ext cx="8809457" cy="524832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4"/>
          <p:cNvSpPr txBox="1"/>
          <p:nvPr/>
        </p:nvSpPr>
        <p:spPr>
          <a:xfrm>
            <a:off x="578498" y="0"/>
            <a:ext cx="23139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8341567" y="0"/>
            <a:ext cx="19034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5"/>
          <p:cNvSpPr txBox="1">
            <a:spLocks noGrp="1"/>
          </p:cNvSpPr>
          <p:nvPr>
            <p:ph type="title"/>
          </p:nvPr>
        </p:nvSpPr>
        <p:spPr>
          <a:xfrm>
            <a:off x="3778898" y="793102"/>
            <a:ext cx="6137469" cy="59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The Daily Scrum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0" name="Google Shape;430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1320" y="1487927"/>
            <a:ext cx="6914743" cy="520775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5"/>
          <p:cNvSpPr txBox="1"/>
          <p:nvPr/>
        </p:nvSpPr>
        <p:spPr>
          <a:xfrm>
            <a:off x="513184" y="0"/>
            <a:ext cx="1306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- 4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2" name="Google Shape;432;p25"/>
          <p:cNvSpPr txBox="1"/>
          <p:nvPr/>
        </p:nvSpPr>
        <p:spPr>
          <a:xfrm>
            <a:off x="8836090" y="0"/>
            <a:ext cx="1511559" cy="37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Advantages of Agile model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8" name="Google Shape;438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3503" y="2149804"/>
            <a:ext cx="10396351" cy="380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26" descr="Defect bug 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1235" y="921300"/>
            <a:ext cx="7305675" cy="57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6"/>
          <p:cNvSpPr txBox="1"/>
          <p:nvPr/>
        </p:nvSpPr>
        <p:spPr>
          <a:xfrm>
            <a:off x="830424" y="251927"/>
            <a:ext cx="47212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4: Defect/Bug Life Cycle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8285584" y="177282"/>
            <a:ext cx="1894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" descr="blob:https://web.whatsapp.com/8e5c6dda-5dfe-4c79-82a9-2baac6543fc2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1" name="Google Shape;451;p27" descr="Bug tracker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208" y="1434095"/>
            <a:ext cx="11392678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7"/>
          <p:cNvSpPr txBox="1"/>
          <p:nvPr/>
        </p:nvSpPr>
        <p:spPr>
          <a:xfrm>
            <a:off x="1222310" y="625151"/>
            <a:ext cx="56263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5: Bug Tracker Report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3" name="Google Shape;453;p27"/>
          <p:cNvSpPr txBox="1"/>
          <p:nvPr/>
        </p:nvSpPr>
        <p:spPr>
          <a:xfrm>
            <a:off x="8434873" y="167951"/>
            <a:ext cx="18194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07/07/2023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431" y="1285850"/>
            <a:ext cx="10442323" cy="489131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28"/>
          <p:cNvSpPr txBox="1"/>
          <p:nvPr/>
        </p:nvSpPr>
        <p:spPr>
          <a:xfrm>
            <a:off x="905069" y="727788"/>
            <a:ext cx="62795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5: Downloaded Visual Studio Code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28"/>
          <p:cNvSpPr txBox="1"/>
          <p:nvPr/>
        </p:nvSpPr>
        <p:spPr>
          <a:xfrm>
            <a:off x="8257592" y="195943"/>
            <a:ext cx="19314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07/07/2023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"/>
          <p:cNvSpPr txBox="1"/>
          <p:nvPr/>
        </p:nvSpPr>
        <p:spPr>
          <a:xfrm>
            <a:off x="3732244" y="2724538"/>
            <a:ext cx="60369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1">
                <a:solidFill>
                  <a:schemeClr val="accent2"/>
                </a:solidFill>
                <a:latin typeface="Algerian"/>
                <a:ea typeface="Algerian"/>
                <a:cs typeface="Algerian"/>
                <a:sym typeface="Algerian"/>
              </a:rPr>
              <a:t>Thank you</a:t>
            </a:r>
            <a:endParaRPr sz="6600" b="1">
              <a:solidFill>
                <a:schemeClr val="accent2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109" y="1399592"/>
            <a:ext cx="11277600" cy="471488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"/>
          <p:cNvSpPr txBox="1"/>
          <p:nvPr/>
        </p:nvSpPr>
        <p:spPr>
          <a:xfrm>
            <a:off x="8509518" y="139959"/>
            <a:ext cx="1735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"/>
          <p:cNvSpPr txBox="1"/>
          <p:nvPr/>
        </p:nvSpPr>
        <p:spPr>
          <a:xfrm>
            <a:off x="550506" y="606490"/>
            <a:ext cx="58689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1:  Basics of computer </a:t>
            </a:r>
            <a:endParaRPr sz="28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6833" y="890984"/>
            <a:ext cx="5640099" cy="5750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"/>
          <p:cNvSpPr txBox="1"/>
          <p:nvPr/>
        </p:nvSpPr>
        <p:spPr>
          <a:xfrm>
            <a:off x="765110" y="326571"/>
            <a:ext cx="73338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1:  RAM, ROM, HDD  And PROCESSOR 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"/>
          <p:cNvSpPr txBox="1"/>
          <p:nvPr/>
        </p:nvSpPr>
        <p:spPr>
          <a:xfrm>
            <a:off x="8649478" y="139959"/>
            <a:ext cx="16235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055" y="1588655"/>
            <a:ext cx="11259126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"/>
          <p:cNvSpPr txBox="1"/>
          <p:nvPr/>
        </p:nvSpPr>
        <p:spPr>
          <a:xfrm>
            <a:off x="494522" y="821094"/>
            <a:ext cx="864014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2:  Three Tier Architecture Model</a:t>
            </a: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5"/>
          <p:cNvSpPr txBox="1"/>
          <p:nvPr/>
        </p:nvSpPr>
        <p:spPr>
          <a:xfrm>
            <a:off x="8192278" y="223935"/>
            <a:ext cx="19407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582" y="973668"/>
            <a:ext cx="11286836" cy="5456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"/>
          <p:cNvSpPr txBox="1"/>
          <p:nvPr/>
        </p:nvSpPr>
        <p:spPr>
          <a:xfrm>
            <a:off x="643812" y="475861"/>
            <a:ext cx="63354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2:  Java Full Stack Developer Overview   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8556171" y="149290"/>
            <a:ext cx="16235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320" y="845137"/>
            <a:ext cx="6792939" cy="591169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7"/>
          <p:cNvSpPr txBox="1"/>
          <p:nvPr/>
        </p:nvSpPr>
        <p:spPr>
          <a:xfrm>
            <a:off x="1502229" y="335902"/>
            <a:ext cx="48612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3: System Configuration</a:t>
            </a:r>
            <a:endParaRPr sz="24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8397551" y="130629"/>
            <a:ext cx="18008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792" y="774316"/>
            <a:ext cx="10159590" cy="576464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8"/>
          <p:cNvSpPr txBox="1"/>
          <p:nvPr/>
        </p:nvSpPr>
        <p:spPr>
          <a:xfrm>
            <a:off x="895738" y="279918"/>
            <a:ext cx="68673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 3 : Software Development Life Cycle Stages(SDLC )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7" name="Google Shape;307;p8"/>
          <p:cNvSpPr txBox="1"/>
          <p:nvPr/>
        </p:nvSpPr>
        <p:spPr>
          <a:xfrm>
            <a:off x="8537510" y="139959"/>
            <a:ext cx="17541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"/>
          <p:cNvSpPr txBox="1">
            <a:spLocks noGrp="1"/>
          </p:cNvSpPr>
          <p:nvPr>
            <p:ph type="title"/>
          </p:nvPr>
        </p:nvSpPr>
        <p:spPr>
          <a:xfrm>
            <a:off x="4922982" y="973668"/>
            <a:ext cx="4993384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mes New Roman"/>
              <a:buNone/>
            </a:pPr>
            <a:r>
              <a:rPr lang="en-IN" sz="2400" b="1">
                <a:latin typeface="Times New Roman"/>
                <a:ea typeface="Times New Roman"/>
                <a:cs typeface="Times New Roman"/>
                <a:sym typeface="Times New Roman"/>
              </a:rPr>
              <a:t>Test cases</a:t>
            </a:r>
            <a:endParaRPr sz="2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3" name="Google Shape;313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tretch/>
        </p:blipFill>
        <p:spPr>
          <a:xfrm>
            <a:off x="4158456" y="3432175"/>
            <a:ext cx="2819400" cy="17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9"/>
          <p:cNvSpPr txBox="1"/>
          <p:nvPr/>
        </p:nvSpPr>
        <p:spPr>
          <a:xfrm>
            <a:off x="600364" y="64655"/>
            <a:ext cx="12746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Day - 3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9"/>
          <p:cNvSpPr txBox="1"/>
          <p:nvPr/>
        </p:nvSpPr>
        <p:spPr>
          <a:xfrm>
            <a:off x="8682182" y="83127"/>
            <a:ext cx="1699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05/07/2023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</TotalTime>
  <Words>288</Words>
  <PresentationFormat>Custom</PresentationFormat>
  <Paragraphs>84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Times New Roman</vt:lpstr>
      <vt:lpstr>Century Gothic</vt:lpstr>
      <vt:lpstr>Noto Sans Symbols</vt:lpstr>
      <vt:lpstr>Algerian</vt:lpstr>
      <vt:lpstr>Ion Boardroom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Test cases</vt:lpstr>
      <vt:lpstr>Slide 10</vt:lpstr>
      <vt:lpstr>Slide 11</vt:lpstr>
      <vt:lpstr>Data flow Diagram</vt:lpstr>
      <vt:lpstr>System Diagram</vt:lpstr>
      <vt:lpstr>Waterfall  Model</vt:lpstr>
      <vt:lpstr>V Model</vt:lpstr>
      <vt:lpstr>Agile Methodology</vt:lpstr>
      <vt:lpstr>Agile Model </vt:lpstr>
      <vt:lpstr>Slide 18</vt:lpstr>
      <vt:lpstr>Agile Model Explanation</vt:lpstr>
      <vt:lpstr>Sprint Planning meeting</vt:lpstr>
      <vt:lpstr> The Sprint Review </vt:lpstr>
      <vt:lpstr>Scrum Overview</vt:lpstr>
      <vt:lpstr>Daily Scrum framework</vt:lpstr>
      <vt:lpstr>The Daily Scrum</vt:lpstr>
      <vt:lpstr>Advantages of Agile model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Microsoft account</dc:creator>
  <cp:lastModifiedBy>HP</cp:lastModifiedBy>
  <cp:revision>8</cp:revision>
  <dcterms:created xsi:type="dcterms:W3CDTF">2023-07-10T18:07:59Z</dcterms:created>
  <dcterms:modified xsi:type="dcterms:W3CDTF">2023-07-16T13:37:53Z</dcterms:modified>
</cp:coreProperties>
</file>